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9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6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5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4A145-6B9A-4A77-B985-B9A8B520636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2259-1723-4096-80CC-A838D845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3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vignette1.wikia.nocookie.net/olympians/images/0/09/Camp_Jupiter_Brochure_Outside_.jpg/revision/latest?cb=20111010194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762000"/>
            <a:ext cx="86895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52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Outside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5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Inside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vignette2.wikia.nocookie.net/olympians/images/b/b5/Camp_Jupiter_Brochure_Inside_.jpg/revision/latest?cb=201110101948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" y="762000"/>
            <a:ext cx="8856846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6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Inside Cover</vt:lpstr>
    </vt:vector>
  </TitlesOfParts>
  <Company>Kenmore-Tonawanda UFSD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Kenton</dc:creator>
  <cp:lastModifiedBy>Kenton</cp:lastModifiedBy>
  <cp:revision>1</cp:revision>
  <dcterms:created xsi:type="dcterms:W3CDTF">2016-01-21T16:46:13Z</dcterms:created>
  <dcterms:modified xsi:type="dcterms:W3CDTF">2016-01-21T16:48:31Z</dcterms:modified>
</cp:coreProperties>
</file>